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4" autoAdjust="0"/>
  </p:normalViewPr>
  <p:slideViewPr>
    <p:cSldViewPr>
      <p:cViewPr varScale="1">
        <p:scale>
          <a:sx n="84" d="100"/>
          <a:sy n="84" d="100"/>
        </p:scale>
        <p:origin x="-14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B41C1AA-8BEA-46ED-8B0B-08AF1BF47584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3DF43B5-B800-4356-BA2A-E93BF9AD7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C1AA-8BEA-46ED-8B0B-08AF1BF47584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43B5-B800-4356-BA2A-E93BF9AD7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C1AA-8BEA-46ED-8B0B-08AF1BF47584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43B5-B800-4356-BA2A-E93BF9AD7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41C1AA-8BEA-46ED-8B0B-08AF1BF47584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DF43B5-B800-4356-BA2A-E93BF9AD7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B41C1AA-8BEA-46ED-8B0B-08AF1BF47584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3DF43B5-B800-4356-BA2A-E93BF9AD7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C1AA-8BEA-46ED-8B0B-08AF1BF47584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43B5-B800-4356-BA2A-E93BF9AD7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C1AA-8BEA-46ED-8B0B-08AF1BF47584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43B5-B800-4356-BA2A-E93BF9AD7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41C1AA-8BEA-46ED-8B0B-08AF1BF47584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DF43B5-B800-4356-BA2A-E93BF9AD7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C1AA-8BEA-46ED-8B0B-08AF1BF47584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43B5-B800-4356-BA2A-E93BF9AD7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41C1AA-8BEA-46ED-8B0B-08AF1BF47584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DF43B5-B800-4356-BA2A-E93BF9AD7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41C1AA-8BEA-46ED-8B0B-08AF1BF47584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DF43B5-B800-4356-BA2A-E93BF9AD7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B41C1AA-8BEA-46ED-8B0B-08AF1BF47584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DF43B5-B800-4356-BA2A-E93BF9AD7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Rock Star Meetings!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AADE Leadership Series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Virtual Options</a:t>
            </a:r>
            <a:endParaRPr lang="en-US" sz="48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endParaRPr lang="en-US" sz="48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Placeholder 4" descr="j043833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229" r="16229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295400" y="5181600"/>
            <a:ext cx="4648200" cy="1219200"/>
          </a:xfrm>
        </p:spPr>
        <p:txBody>
          <a:bodyPr/>
          <a:lstStyle/>
          <a:p>
            <a:pPr marL="225425" lvl="0" indent="-225425">
              <a:buFont typeface="Courier New" pitchFamily="49" charset="0"/>
              <a:buChar char="o"/>
            </a:pPr>
            <a:r>
              <a:rPr lang="en-US" sz="2000" b="1" dirty="0" smtClean="0"/>
              <a:t>Virtual Lunch Dates</a:t>
            </a:r>
          </a:p>
          <a:p>
            <a:pPr marL="225425" indent="-225425">
              <a:buFont typeface="Courier New" pitchFamily="49" charset="0"/>
              <a:buChar char="o"/>
            </a:pPr>
            <a:r>
              <a:rPr lang="en-US" sz="2000" b="1" dirty="0" smtClean="0"/>
              <a:t> </a:t>
            </a:r>
            <a:r>
              <a:rPr lang="en-US" sz="2000" b="1" dirty="0" err="1" smtClean="0"/>
              <a:t>Teleseminars</a:t>
            </a:r>
            <a:r>
              <a:rPr lang="en-US" sz="2000" b="1" dirty="0" smtClean="0"/>
              <a:t> / Webinar Tie-in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400" dirty="0" smtClean="0"/>
              <a:t>Meet-ups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7" name="Picture Placeholder 6" descr="j04017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945" b="12945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752600" y="5410200"/>
            <a:ext cx="4267200" cy="990600"/>
          </a:xfrm>
        </p:spPr>
        <p:txBody>
          <a:bodyPr>
            <a:normAutofit/>
          </a:bodyPr>
          <a:lstStyle/>
          <a:p>
            <a:pPr marL="225425" lvl="0" indent="-225425">
              <a:buFont typeface="Courier New" pitchFamily="49" charset="0"/>
              <a:buChar char="o"/>
            </a:pPr>
            <a:r>
              <a:rPr lang="en-US" sz="2400" b="1" dirty="0" smtClean="0"/>
              <a:t>Café Conversations</a:t>
            </a:r>
          </a:p>
          <a:p>
            <a:pPr marL="225425" lvl="0" indent="-225425">
              <a:buFont typeface="Courier New" pitchFamily="49" charset="0"/>
              <a:buChar char="o"/>
            </a:pPr>
            <a:r>
              <a:rPr lang="en-US" sz="2400" b="1" dirty="0" smtClean="0"/>
              <a:t>Tuesday morning series 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Arts &amp; </a:t>
            </a:r>
            <a:r>
              <a:rPr lang="en-US" sz="4400" dirty="0" err="1" smtClean="0"/>
              <a:t>Edu-tainment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sz="48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Placeholder 4" descr="j03090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225" r="20225"/>
          <a:stretch>
            <a:fillRect/>
          </a:stretch>
        </p:blipFill>
        <p:spPr>
          <a:xfrm>
            <a:off x="0" y="0"/>
            <a:ext cx="6172200" cy="548640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990600" y="5486400"/>
            <a:ext cx="4495800" cy="990600"/>
          </a:xfrm>
        </p:spPr>
        <p:txBody>
          <a:bodyPr>
            <a:normAutofit/>
          </a:bodyPr>
          <a:lstStyle/>
          <a:p>
            <a:pPr marL="169863" indent="-169863">
              <a:buFont typeface="Courier New" pitchFamily="49" charset="0"/>
              <a:buChar char="o"/>
            </a:pPr>
            <a:r>
              <a:rPr lang="en-US" sz="2000" b="1" dirty="0" smtClean="0"/>
              <a:t>Embassy </a:t>
            </a:r>
            <a:r>
              <a:rPr lang="en-US" sz="2000" b="1" dirty="0"/>
              <a:t>Series </a:t>
            </a:r>
          </a:p>
          <a:p>
            <a:pPr marL="169863" lvl="0" indent="-169863">
              <a:buFont typeface="Courier New" pitchFamily="49" charset="0"/>
              <a:buChar char="o"/>
            </a:pPr>
            <a:r>
              <a:rPr lang="en-US" sz="2000" b="1" dirty="0" smtClean="0"/>
              <a:t>Social/Learning </a:t>
            </a:r>
            <a:r>
              <a:rPr lang="en-US" sz="2000" b="1" dirty="0"/>
              <a:t>Events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endParaRPr lang="en-US" sz="48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/>
            <a:r>
              <a:rPr lang="en-US" sz="4400" b="1" dirty="0"/>
              <a:t>Guided conference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 </a:t>
            </a: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endParaRPr lang="en-US" sz="48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Placeholder 4" descr="j04091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000" r="5000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371600" y="457200"/>
            <a:ext cx="4724400" cy="1371600"/>
          </a:xfrm>
        </p:spPr>
        <p:txBody>
          <a:bodyPr>
            <a:normAutofit/>
          </a:bodyPr>
          <a:lstStyle/>
          <a:p>
            <a:pPr marL="169863" lvl="0" indent="-169863">
              <a:buFont typeface="Courier New" pitchFamily="49" charset="0"/>
              <a:buChar char="o"/>
            </a:pPr>
            <a:r>
              <a:rPr lang="en-US" sz="2000" b="1" dirty="0"/>
              <a:t>Facilitator </a:t>
            </a:r>
          </a:p>
          <a:p>
            <a:pPr marL="169863" lvl="0" indent="-169863">
              <a:buFont typeface="Courier New" pitchFamily="49" charset="0"/>
              <a:buChar char="o"/>
            </a:pPr>
            <a:r>
              <a:rPr lang="en-US" sz="2000" b="1" dirty="0"/>
              <a:t>Pre-event assignment helped attendees prepare for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Ways to add a dash of different: </a:t>
            </a:r>
            <a:endParaRPr lang="en-US" sz="48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Closing Session - Opened “the wall” </a:t>
            </a:r>
            <a:endParaRPr lang="en-US" sz="3600" dirty="0"/>
          </a:p>
          <a:p>
            <a:pPr lvl="0"/>
            <a:r>
              <a:rPr lang="en-US" dirty="0"/>
              <a:t>Morning Topics Revisited </a:t>
            </a:r>
            <a:endParaRPr lang="en-US" sz="3600" dirty="0"/>
          </a:p>
          <a:p>
            <a:pPr lvl="0"/>
            <a:r>
              <a:rPr lang="en-US" dirty="0"/>
              <a:t>Idea Tree </a:t>
            </a:r>
            <a:r>
              <a:rPr lang="en-US" dirty="0" smtClean="0"/>
              <a:t>– growing ideas</a:t>
            </a:r>
            <a:endParaRPr lang="en-US" sz="3600" dirty="0"/>
          </a:p>
          <a:p>
            <a:pPr lvl="0"/>
            <a:r>
              <a:rPr lang="en-US" dirty="0"/>
              <a:t>Capturing the fun of a multi-day </a:t>
            </a:r>
            <a:r>
              <a:rPr lang="en-US" dirty="0" smtClean="0"/>
              <a:t>event with </a:t>
            </a:r>
            <a:r>
              <a:rPr lang="en-US" dirty="0" err="1" smtClean="0"/>
              <a:t>Flickr</a:t>
            </a:r>
            <a:endParaRPr lang="en-US" sz="3600" dirty="0"/>
          </a:p>
        </p:txBody>
      </p:sp>
      <p:pic>
        <p:nvPicPr>
          <p:cNvPr id="5" name="Content Placeholder 4" descr="j043099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057400"/>
            <a:ext cx="3657600" cy="3657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your events rock!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Created by Peggy Hoffman, CAE</a:t>
            </a:r>
          </a:p>
          <a:p>
            <a:r>
              <a:rPr lang="en-US" dirty="0" smtClean="0"/>
              <a:t>Mariner Management &amp; Marketing</a:t>
            </a:r>
          </a:p>
          <a:p>
            <a:r>
              <a:rPr lang="en-US" dirty="0" smtClean="0"/>
              <a:t>www.marinermanagement.com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peggyhoffman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60 minutes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Talk about what makes an event rock</a:t>
            </a:r>
          </a:p>
          <a:p>
            <a:r>
              <a:rPr lang="en-US" dirty="0" smtClean="0"/>
              <a:t>Few basic tenets of event planning</a:t>
            </a:r>
          </a:p>
          <a:p>
            <a:r>
              <a:rPr lang="en-US" dirty="0" smtClean="0"/>
              <a:t>Couple of ideas on choosing content</a:t>
            </a:r>
          </a:p>
          <a:p>
            <a:r>
              <a:rPr lang="en-US" dirty="0" smtClean="0"/>
              <a:t>10 examples of events that ROCKED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Leading the conversation …</a:t>
            </a:r>
          </a:p>
          <a:p>
            <a:r>
              <a:rPr lang="en-US" dirty="0" smtClean="0"/>
              <a:t>Peggy Hoffman, CAE</a:t>
            </a:r>
            <a:endParaRPr lang="en-US" dirty="0" smtClean="0"/>
          </a:p>
          <a:p>
            <a:pPr lvl="1"/>
            <a:r>
              <a:rPr lang="en-US" dirty="0" smtClean="0"/>
              <a:t>Association manager</a:t>
            </a:r>
          </a:p>
          <a:p>
            <a:pPr lvl="1"/>
            <a:r>
              <a:rPr lang="en-US" dirty="0" smtClean="0"/>
              <a:t>Event planner</a:t>
            </a:r>
          </a:p>
          <a:p>
            <a:pPr lvl="1"/>
            <a:r>
              <a:rPr lang="en-US" dirty="0" smtClean="0"/>
              <a:t>Social media fan</a:t>
            </a:r>
            <a:endParaRPr lang="en-US" dirty="0"/>
          </a:p>
        </p:txBody>
      </p:sp>
      <p:pic>
        <p:nvPicPr>
          <p:cNvPr id="7" name="Picture 6" descr="phoffman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581400"/>
            <a:ext cx="1524000" cy="2309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an event rock?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914400" y="1600200"/>
            <a:ext cx="6705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ym typeface="Wingdings"/>
              </a:rPr>
              <a:t>     </a:t>
            </a:r>
            <a:r>
              <a:rPr lang="en-US" dirty="0" smtClean="0"/>
              <a:t>No. of people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     </a:t>
            </a:r>
            <a:r>
              <a:rPr lang="en-US" dirty="0" smtClean="0"/>
              <a:t>No. of CEs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     </a:t>
            </a:r>
            <a:r>
              <a:rPr lang="en-US" dirty="0" smtClean="0"/>
              <a:t>Level of applause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     </a:t>
            </a:r>
            <a:r>
              <a:rPr lang="en-US" dirty="0" smtClean="0"/>
              <a:t>Profit</a:t>
            </a:r>
          </a:p>
          <a:p>
            <a:pPr marL="4763" indent="-4763">
              <a:buNone/>
            </a:pPr>
            <a:endParaRPr lang="en-US" sz="3200" b="1" dirty="0" smtClean="0">
              <a:sym typeface="Wingdings"/>
            </a:endParaRPr>
          </a:p>
          <a:p>
            <a:pPr marL="4763" indent="-4763">
              <a:buNone/>
            </a:pPr>
            <a:endParaRPr lang="en-US" sz="3200" b="1" dirty="0" smtClean="0">
              <a:sym typeface="Wingdings"/>
            </a:endParaRPr>
          </a:p>
          <a:p>
            <a:pPr marL="4763" indent="-4763">
              <a:buNone/>
            </a:pPr>
            <a:endParaRPr lang="en-US" sz="3200" b="1" dirty="0" smtClean="0">
              <a:sym typeface="Wingdings"/>
            </a:endParaRPr>
          </a:p>
          <a:p>
            <a:pPr marL="4763" indent="-4763">
              <a:buNone/>
            </a:pPr>
            <a:r>
              <a:rPr lang="en-US" sz="3200" b="1" dirty="0" smtClean="0"/>
              <a:t>Level of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ENERGY</a:t>
            </a:r>
            <a:r>
              <a:rPr lang="en-US" sz="3200" b="1" dirty="0" smtClean="0"/>
              <a:t> in the room</a:t>
            </a:r>
          </a:p>
        </p:txBody>
      </p:sp>
      <p:pic>
        <p:nvPicPr>
          <p:cNvPr id="1029" name="Picture 5" descr="C:\Users\Peggy\Pictures\Microsoft Clip Organizer\j04385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3657600" cy="2887762"/>
          </a:xfrm>
          <a:prstGeom prst="rect">
            <a:avLst/>
          </a:prstGeom>
          <a:noFill/>
        </p:spPr>
      </p:pic>
      <p:sp>
        <p:nvSpPr>
          <p:cNvPr id="18" name="Content Placeholder 6"/>
          <p:cNvSpPr txBox="1">
            <a:spLocks/>
          </p:cNvSpPr>
          <p:nvPr/>
        </p:nvSpPr>
        <p:spPr>
          <a:xfrm>
            <a:off x="914400" y="1600200"/>
            <a:ext cx="57912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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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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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r>
              <a:rPr lang="en-US" sz="3600" dirty="0" smtClean="0"/>
              <a:t>How do you create high energy?</a:t>
            </a:r>
            <a:r>
              <a:rPr lang="en-US" sz="3600" kern="1200" dirty="0" smtClean="0">
                <a:latin typeface="+mj-lt"/>
                <a:ea typeface="+mj-ea"/>
                <a:cs typeface="+mj-cs"/>
              </a:rPr>
              <a:t> 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198563" indent="-273050">
              <a:buNone/>
            </a:pPr>
            <a:r>
              <a:rPr lang="en-US" dirty="0" smtClean="0">
                <a:latin typeface="+mj-lt"/>
                <a:ea typeface="+mj-ea"/>
                <a:cs typeface="+mj-cs"/>
              </a:rPr>
              <a:t>Mix:	</a:t>
            </a:r>
          </a:p>
          <a:p>
            <a:pPr marL="1198563" indent="-273050">
              <a:lnSpc>
                <a:spcPct val="200000"/>
              </a:lnSpc>
            </a:pPr>
            <a:r>
              <a:rPr lang="en-US" dirty="0" smtClean="0">
                <a:latin typeface="+mj-lt"/>
                <a:ea typeface="+mj-ea"/>
                <a:cs typeface="+mj-cs"/>
              </a:rPr>
              <a:t>2 parts </a:t>
            </a:r>
            <a:r>
              <a:rPr lang="en-US" b="1" dirty="0" smtClean="0">
                <a:latin typeface="Arial Black" pitchFamily="34" charset="0"/>
                <a:ea typeface="+mj-ea"/>
                <a:cs typeface="+mj-cs"/>
              </a:rPr>
              <a:t>CONTENT</a:t>
            </a:r>
          </a:p>
          <a:p>
            <a:pPr marL="1198563" indent="-273050">
              <a:lnSpc>
                <a:spcPct val="200000"/>
              </a:lnSpc>
            </a:pPr>
            <a:r>
              <a:rPr lang="en-US" dirty="0" smtClean="0">
                <a:latin typeface="+mj-lt"/>
                <a:ea typeface="+mj-ea"/>
                <a:cs typeface="+mj-cs"/>
              </a:rPr>
              <a:t>3 </a:t>
            </a:r>
            <a:r>
              <a:rPr lang="en-US" dirty="0">
                <a:latin typeface="+mj-lt"/>
                <a:ea typeface="+mj-ea"/>
                <a:cs typeface="+mj-cs"/>
              </a:rPr>
              <a:t>parts </a:t>
            </a:r>
            <a:r>
              <a:rPr lang="en-US" sz="4000" dirty="0" smtClean="0">
                <a:latin typeface="Harlow Solid Italic" pitchFamily="82" charset="0"/>
                <a:ea typeface="+mj-ea"/>
                <a:cs typeface="+mj-cs"/>
              </a:rPr>
              <a:t>Ambiance</a:t>
            </a:r>
          </a:p>
          <a:p>
            <a:pPr marL="1198563" indent="-273050">
              <a:lnSpc>
                <a:spcPct val="200000"/>
              </a:lnSpc>
            </a:pPr>
            <a:r>
              <a:rPr lang="en-US" dirty="0" smtClean="0">
                <a:latin typeface="+mj-lt"/>
                <a:ea typeface="+mj-ea"/>
                <a:cs typeface="+mj-cs"/>
              </a:rPr>
              <a:t>5 </a:t>
            </a:r>
            <a:r>
              <a:rPr lang="en-US" dirty="0">
                <a:latin typeface="+mj-lt"/>
                <a:ea typeface="+mj-ea"/>
                <a:cs typeface="+mj-cs"/>
              </a:rPr>
              <a:t>parts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smtClean="0">
                <a:latin typeface="Jokerman" pitchFamily="82" charset="0"/>
                <a:ea typeface="+mj-ea"/>
                <a:cs typeface="+mj-cs"/>
              </a:rPr>
              <a:t>FUN</a:t>
            </a:r>
            <a:endParaRPr lang="en-US" sz="4000" dirty="0">
              <a:latin typeface="Jokerman" pitchFamily="82" charset="0"/>
              <a:ea typeface="+mj-ea"/>
              <a:cs typeface="+mj-c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kern="1200" dirty="0" smtClean="0">
                <a:latin typeface="+mj-lt"/>
                <a:ea typeface="+mj-ea"/>
                <a:cs typeface="+mj-cs"/>
              </a:rPr>
              <a:t>Basic tenets 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467600" cy="4873752"/>
          </a:xfrm>
        </p:spPr>
        <p:txBody>
          <a:bodyPr>
            <a:normAutofit/>
          </a:bodyPr>
          <a:lstStyle/>
          <a:p>
            <a:pPr marL="338138" lvl="0" indent="-338138"/>
            <a:r>
              <a:rPr lang="en-US" dirty="0" smtClean="0"/>
              <a:t>Topic of interest  …  in a different </a:t>
            </a:r>
            <a:r>
              <a:rPr lang="en-US" dirty="0"/>
              <a:t>fashion</a:t>
            </a:r>
          </a:p>
          <a:p>
            <a:pPr marL="338138" lvl="0" indent="-338138"/>
            <a:r>
              <a:rPr lang="en-US" dirty="0" smtClean="0"/>
              <a:t>Networking galore!</a:t>
            </a:r>
            <a:endParaRPr lang="en-US" dirty="0"/>
          </a:p>
          <a:p>
            <a:pPr marL="338138" lvl="0" indent="-338138"/>
            <a:r>
              <a:rPr lang="en-US" dirty="0" smtClean="0"/>
              <a:t>Keep the event alive</a:t>
            </a:r>
            <a:endParaRPr lang="en-US" dirty="0"/>
          </a:p>
          <a:p>
            <a:pPr marL="338138" lvl="0" indent="-338138"/>
            <a:r>
              <a:rPr lang="en-US" dirty="0" smtClean="0"/>
              <a:t>It’s a team effort</a:t>
            </a:r>
            <a:endParaRPr lang="en-US" dirty="0"/>
          </a:p>
          <a:p>
            <a:pPr marL="338138" lvl="0" indent="-338138"/>
            <a:r>
              <a:rPr lang="en-US" dirty="0"/>
              <a:t>R</a:t>
            </a:r>
            <a:r>
              <a:rPr lang="en-US" dirty="0" smtClean="0"/>
              <a:t>egistration </a:t>
            </a:r>
            <a:r>
              <a:rPr lang="en-US" dirty="0"/>
              <a:t>cost competitive </a:t>
            </a:r>
          </a:p>
          <a:p>
            <a:pPr marL="338138" lvl="0" indent="-338138"/>
            <a:r>
              <a:rPr lang="en-US" dirty="0" smtClean="0"/>
              <a:t>Begin with fun marketing</a:t>
            </a:r>
            <a:endParaRPr lang="en-US" dirty="0"/>
          </a:p>
          <a:p>
            <a:pPr marL="338138" lvl="0" indent="-338138"/>
            <a:r>
              <a:rPr lang="en-US" dirty="0"/>
              <a:t>Don’t forget to evaluate! </a:t>
            </a:r>
          </a:p>
          <a:p>
            <a:pPr marL="338138" lvl="0" indent="-338138"/>
            <a:r>
              <a:rPr lang="en-US" dirty="0" smtClean="0"/>
              <a:t>Make </a:t>
            </a:r>
            <a:r>
              <a:rPr lang="en-US" dirty="0"/>
              <a:t>events simple to put </a:t>
            </a:r>
            <a:r>
              <a:rPr lang="en-US" dirty="0" smtClean="0"/>
              <a:t>on</a:t>
            </a:r>
            <a:endParaRPr lang="en-US" sz="5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kern="1200" dirty="0" smtClean="0">
                <a:latin typeface="+mj-lt"/>
                <a:ea typeface="+mj-ea"/>
                <a:cs typeface="+mj-cs"/>
              </a:rPr>
              <a:t>So how do you pick the topic?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467600" cy="4873752"/>
          </a:xfrm>
        </p:spPr>
        <p:txBody>
          <a:bodyPr>
            <a:normAutofit/>
          </a:bodyPr>
          <a:lstStyle/>
          <a:p>
            <a:pPr marL="338138" lvl="0" indent="-338138">
              <a:lnSpc>
                <a:spcPct val="150000"/>
              </a:lnSpc>
            </a:pPr>
            <a:r>
              <a:rPr lang="en-US" dirty="0"/>
              <a:t>“Throw it out there and see if it sticks</a:t>
            </a:r>
            <a:r>
              <a:rPr lang="en-US" dirty="0" smtClean="0"/>
              <a:t>”</a:t>
            </a:r>
            <a:endParaRPr lang="en-US" dirty="0"/>
          </a:p>
          <a:p>
            <a:pPr marL="338138" lvl="0" indent="-338138">
              <a:lnSpc>
                <a:spcPct val="150000"/>
              </a:lnSpc>
            </a:pPr>
            <a:r>
              <a:rPr lang="en-US" dirty="0"/>
              <a:t>Track past </a:t>
            </a:r>
            <a:r>
              <a:rPr lang="en-US" dirty="0" smtClean="0"/>
              <a:t>events</a:t>
            </a:r>
            <a:endParaRPr lang="en-US" dirty="0"/>
          </a:p>
          <a:p>
            <a:pPr marL="338138" lvl="0" indent="-338138">
              <a:lnSpc>
                <a:spcPct val="150000"/>
              </a:lnSpc>
            </a:pPr>
            <a:r>
              <a:rPr lang="en-US" dirty="0"/>
              <a:t>Steal </a:t>
            </a:r>
            <a:r>
              <a:rPr lang="en-US" dirty="0" smtClean="0"/>
              <a:t>ideas</a:t>
            </a:r>
            <a:endParaRPr lang="en-US" dirty="0"/>
          </a:p>
          <a:p>
            <a:pPr marL="338138" lvl="0" indent="-338138">
              <a:lnSpc>
                <a:spcPct val="150000"/>
              </a:lnSpc>
            </a:pPr>
            <a:r>
              <a:rPr lang="en-US" dirty="0" smtClean="0"/>
              <a:t>1 question polls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b="1" kern="1200" dirty="0" smtClean="0">
                <a:latin typeface="+mj-lt"/>
                <a:ea typeface="+mj-ea"/>
                <a:cs typeface="+mj-cs"/>
              </a:rPr>
              <a:t>Speed Series</a:t>
            </a:r>
            <a:endParaRPr lang="en-US" sz="4800" kern="1200" dirty="0" smtClean="0">
              <a:latin typeface="+mj-lt"/>
              <a:ea typeface="+mj-ea"/>
              <a:cs typeface="+mj-cs"/>
            </a:endParaRPr>
          </a:p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endParaRPr lang="en-US" sz="48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Placeholder 6" descr="j043069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945" b="12945"/>
          <a:stretch>
            <a:fillRect/>
          </a:stretch>
        </p:blipFill>
        <p:spPr>
          <a:xfrm>
            <a:off x="0" y="0"/>
            <a:ext cx="6172200" cy="541020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28600" y="5562600"/>
            <a:ext cx="5791200" cy="914400"/>
          </a:xfrm>
        </p:spPr>
        <p:txBody>
          <a:bodyPr numCol="2">
            <a:noAutofit/>
          </a:bodyPr>
          <a:lstStyle/>
          <a:p>
            <a:pPr marL="225425" lvl="0" indent="-225425">
              <a:buFont typeface="Courier New" pitchFamily="49" charset="0"/>
              <a:buChar char="o"/>
            </a:pPr>
            <a:r>
              <a:rPr lang="en-US" sz="1800" b="1" dirty="0"/>
              <a:t>Speed Networking </a:t>
            </a:r>
          </a:p>
          <a:p>
            <a:pPr marL="225425" lvl="0" indent="-225425">
              <a:buFont typeface="Courier New" pitchFamily="49" charset="0"/>
              <a:buChar char="o"/>
            </a:pPr>
            <a:r>
              <a:rPr lang="en-US" sz="1800" b="1" dirty="0"/>
              <a:t>Speed Mentoring </a:t>
            </a:r>
          </a:p>
          <a:p>
            <a:pPr marL="225425" lvl="0" indent="-225425">
              <a:buFont typeface="Courier New" pitchFamily="49" charset="0"/>
              <a:buChar char="o"/>
            </a:pPr>
            <a:endParaRPr lang="en-US" sz="1800" b="1" dirty="0" smtClean="0"/>
          </a:p>
          <a:p>
            <a:pPr marL="225425" lvl="0" indent="-225425">
              <a:buFont typeface="Courier New" pitchFamily="49" charset="0"/>
              <a:buChar char="o"/>
            </a:pPr>
            <a:r>
              <a:rPr lang="en-US" sz="1800" b="1" dirty="0" smtClean="0"/>
              <a:t>Speed </a:t>
            </a:r>
            <a:r>
              <a:rPr lang="en-US" sz="1800" b="1" dirty="0"/>
              <a:t>Pitching </a:t>
            </a:r>
          </a:p>
          <a:p>
            <a:pPr marL="225425" lvl="0" indent="-225425">
              <a:buFont typeface="Courier New" pitchFamily="49" charset="0"/>
              <a:buChar char="o"/>
            </a:pPr>
            <a:r>
              <a:rPr lang="en-US" sz="1800" b="1" dirty="0"/>
              <a:t>Speed Recaps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18198" y="417195"/>
            <a:ext cx="1524000" cy="495604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40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b="1" kern="1200" dirty="0" smtClean="0">
                <a:latin typeface="+mj-lt"/>
                <a:ea typeface="+mj-ea"/>
                <a:cs typeface="+mj-cs"/>
              </a:rPr>
              <a:t>Hands-on Series</a:t>
            </a:r>
          </a:p>
          <a:p>
            <a:r>
              <a:rPr lang="en-US" sz="4400" b="1" kern="1200" dirty="0" smtClean="0">
                <a:latin typeface="+mj-lt"/>
                <a:ea typeface="+mj-ea"/>
                <a:cs typeface="+mj-cs"/>
              </a:rPr>
              <a:t> </a:t>
            </a:r>
            <a:endParaRPr lang="en-US" sz="4800" kern="12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Placeholder 4" descr="j040009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012" r="20012"/>
          <a:stretch>
            <a:fillRect/>
          </a:stretch>
        </p:blipFill>
        <p:spPr>
          <a:xfrm>
            <a:off x="0" y="0"/>
            <a:ext cx="6172200" cy="541020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28600" y="5638800"/>
            <a:ext cx="5791200" cy="914400"/>
          </a:xfrm>
        </p:spPr>
        <p:txBody>
          <a:bodyPr numCol="2">
            <a:normAutofit fontScale="40000" lnSpcReduction="20000"/>
          </a:bodyPr>
          <a:lstStyle/>
          <a:p>
            <a:pPr marL="225425" lvl="0" indent="-225425">
              <a:buFont typeface="Courier New" pitchFamily="49" charset="0"/>
              <a:buChar char="o"/>
              <a:defRPr/>
            </a:pPr>
            <a:r>
              <a:rPr lang="en-US" sz="4200" b="1" dirty="0" smtClean="0"/>
              <a:t>Social media series </a:t>
            </a:r>
          </a:p>
          <a:p>
            <a:pPr marL="225425" lvl="0" indent="-225425">
              <a:buFont typeface="Courier New" pitchFamily="49" charset="0"/>
              <a:buChar char="o"/>
              <a:defRPr/>
            </a:pPr>
            <a:r>
              <a:rPr lang="en-US" sz="4200" b="1" dirty="0" smtClean="0"/>
              <a:t>Writing workshop </a:t>
            </a:r>
          </a:p>
          <a:p>
            <a:pPr marL="225425" lvl="0" indent="-225425">
              <a:buFont typeface="Courier New" pitchFamily="49" charset="0"/>
              <a:buChar char="o"/>
              <a:defRPr/>
            </a:pPr>
            <a:endParaRPr lang="en-US" sz="4200" b="1" dirty="0" smtClean="0"/>
          </a:p>
          <a:p>
            <a:pPr marL="225425" lvl="0" indent="-225425">
              <a:buFont typeface="Courier New" pitchFamily="49" charset="0"/>
              <a:buChar char="o"/>
              <a:defRPr/>
            </a:pPr>
            <a:r>
              <a:rPr lang="en-US" sz="4200" b="1" dirty="0" smtClean="0"/>
              <a:t>Baltimore </a:t>
            </a:r>
            <a:r>
              <a:rPr lang="en-US" sz="4200" b="1" dirty="0" err="1" smtClean="0"/>
              <a:t>Clayworks</a:t>
            </a:r>
            <a:r>
              <a:rPr lang="en-US" sz="4200" b="1" dirty="0" smtClean="0"/>
              <a:t> </a:t>
            </a:r>
          </a:p>
          <a:p>
            <a:pPr marL="225425" lvl="0" indent="-225425">
              <a:buFont typeface="Courier New" pitchFamily="49" charset="0"/>
              <a:buChar char="o"/>
              <a:defRPr/>
            </a:pPr>
            <a:r>
              <a:rPr lang="en-US" sz="4200" b="1" dirty="0" err="1" smtClean="0"/>
              <a:t>Zumba</a:t>
            </a:r>
            <a:r>
              <a:rPr lang="en-US" sz="4200" b="1" dirty="0" smtClean="0"/>
              <a:t> Class</a:t>
            </a:r>
          </a:p>
          <a:p>
            <a:pPr lvl="0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81800" y="4953000"/>
            <a:ext cx="1524000" cy="129540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40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b="1" kern="1200" dirty="0" smtClean="0">
                <a:latin typeface="+mj-lt"/>
                <a:ea typeface="+mj-ea"/>
                <a:cs typeface="+mj-cs"/>
              </a:rPr>
              <a:t>Roundtable Series</a:t>
            </a:r>
            <a:endParaRPr lang="en-US" sz="4800" kern="1200" dirty="0" smtClean="0">
              <a:latin typeface="+mj-lt"/>
              <a:ea typeface="+mj-ea"/>
              <a:cs typeface="+mj-cs"/>
            </a:endParaRPr>
          </a:p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endParaRPr lang="en-US" sz="48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Placeholder 10" descr="j044646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000" r="20000"/>
          <a:stretch>
            <a:fillRect/>
          </a:stretch>
        </p:blipFill>
        <p:spPr/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553200" y="5562600"/>
            <a:ext cx="1524000" cy="95364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40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447800" y="5105400"/>
            <a:ext cx="3886200" cy="877443"/>
          </a:xfrm>
        </p:spPr>
        <p:txBody>
          <a:bodyPr>
            <a:normAutofit fontScale="85000" lnSpcReduction="10000"/>
          </a:bodyPr>
          <a:lstStyle/>
          <a:p>
            <a:pPr marL="225425" lvl="0" indent="-225425">
              <a:buFont typeface="Courier New" pitchFamily="49" charset="0"/>
              <a:buChar char="o"/>
              <a:defRPr/>
            </a:pPr>
            <a:r>
              <a:rPr lang="en-US" sz="2400" b="1" dirty="0" smtClean="0"/>
              <a:t>Today’s Hot Topics</a:t>
            </a:r>
          </a:p>
          <a:p>
            <a:pPr marL="225425" lvl="0" indent="-225425">
              <a:buFont typeface="Courier New" pitchFamily="49" charset="0"/>
              <a:buChar char="o"/>
              <a:defRPr/>
            </a:pPr>
            <a:r>
              <a:rPr lang="en-US" sz="2400" b="1" dirty="0" smtClean="0"/>
              <a:t>Morning Topics Revisited 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</TotalTime>
  <Words>261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Rock Star Meetings!</vt:lpstr>
      <vt:lpstr>The Next 60 minutes …</vt:lpstr>
      <vt:lpstr>What makes an event rock?</vt:lpstr>
      <vt:lpstr>  How do you create high energy?  </vt:lpstr>
      <vt:lpstr>Basic tenets are:</vt:lpstr>
      <vt:lpstr>So how do you pick the topic?</vt:lpstr>
      <vt:lpstr>Speed Series  </vt:lpstr>
      <vt:lpstr>Hands-on Series  </vt:lpstr>
      <vt:lpstr>Roundtable Series  </vt:lpstr>
      <vt:lpstr>Virtual Options  </vt:lpstr>
      <vt:lpstr>   Meet-ups  </vt:lpstr>
      <vt:lpstr>Arts &amp; Edu-tainment  </vt:lpstr>
      <vt:lpstr> Guided conference    </vt:lpstr>
      <vt:lpstr>Ways to add a dash of different: </vt:lpstr>
      <vt:lpstr>May your events rock!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Star Meetings!</dc:title>
  <dc:creator>Peggy</dc:creator>
  <cp:lastModifiedBy>Peggy</cp:lastModifiedBy>
  <cp:revision>15</cp:revision>
  <dcterms:created xsi:type="dcterms:W3CDTF">2010-03-23T14:14:11Z</dcterms:created>
  <dcterms:modified xsi:type="dcterms:W3CDTF">2010-03-25T15:23:38Z</dcterms:modified>
</cp:coreProperties>
</file>